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54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1204"/>
  </p:normalViewPr>
  <p:slideViewPr>
    <p:cSldViewPr snapToObjects="1">
      <p:cViewPr>
        <p:scale>
          <a:sx n="100" d="100"/>
          <a:sy n="100" d="100"/>
        </p:scale>
        <p:origin x="5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Me3.Tp := Me2.Tmp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:= Me2.m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Me3.p := Me2.p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Me4.Tp := Me3.Tmp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Me4.m := Me3.m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Me4.p := Me3.p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190225</TotalTime>
  <Words>900</Words>
  <Application>Microsoft Macintosh PowerPoint</Application>
  <PresentationFormat>On-screen Show (4:3)</PresentationFormat>
  <Paragraphs>170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2975</cp:revision>
  <cp:lastPrinted>2018-10-31T03:33:32Z</cp:lastPrinted>
  <dcterms:created xsi:type="dcterms:W3CDTF">2008-11-04T22:35:39Z</dcterms:created>
  <dcterms:modified xsi:type="dcterms:W3CDTF">2018-11-09T03:28:35Z</dcterms:modified>
</cp:coreProperties>
</file>